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13"/>
  </p:notesMasterIdLst>
  <p:handoutMasterIdLst>
    <p:handoutMasterId r:id="rId14"/>
  </p:handoutMasterIdLst>
  <p:sldIdLst>
    <p:sldId id="282" r:id="rId4"/>
    <p:sldId id="293" r:id="rId5"/>
    <p:sldId id="283" r:id="rId6"/>
    <p:sldId id="294" r:id="rId7"/>
    <p:sldId id="291" r:id="rId8"/>
    <p:sldId id="296" r:id="rId9"/>
    <p:sldId id="297" r:id="rId10"/>
    <p:sldId id="295" r:id="rId11"/>
    <p:sldId id="281" r:id="rId12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31" autoAdjust="0"/>
  </p:normalViewPr>
  <p:slideViewPr>
    <p:cSldViewPr snapToGrid="0">
      <p:cViewPr varScale="1">
        <p:scale>
          <a:sx n="104" d="100"/>
          <a:sy n="104" d="100"/>
        </p:scale>
        <p:origin x="144" y="4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1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ADF51C-2CD1-45CF-AF33-1F8C6393867C}" type="datetime1">
              <a:rPr lang="da-DK" smtClean="0"/>
              <a:t>02-03-2020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535FA9-7558-419B-8BCE-23A6F5A53727}" type="datetime1">
              <a:rPr lang="da-DK" noProof="0" smtClean="0"/>
              <a:t>02-03-2020</a:t>
            </a:fld>
            <a:endParaRPr lang="da-DK" noProof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da-DK" noProof="0" smtClean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1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70523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2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5486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3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75199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4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30261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5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04203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6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66892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7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24732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8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57189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da-DK" noProof="0" smtClean="0"/>
              <a:t>9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15753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9" name="Undertitel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11" name="Pladsholder til tekst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titlen på siden</a:t>
            </a:r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Undertitel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3" name="Pladsholder til tekst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5" name="Pladsholder til tekst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da-DK" noProof="0"/>
              <a:t>Rediger teksttypografier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Fem-te ni-veau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da-DK" noProof="0"/>
              <a:t>Tilføj en sidefod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noProof="0" smtClean="0"/>
              <a:pPr rtl="0"/>
              <a:t>‹nr.›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fod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a-DK" dirty="0"/>
              <a:t>PRÆSENTATIONS-TITLEN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indho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10" name="Und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med indho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9" name="Pladsholder til billede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da-DK"/>
              <a:t>Klik for at redigere titeltypografier i master</a:t>
            </a:r>
            <a:endParaRPr lang="da-DK" dirty="0"/>
          </a:p>
        </p:txBody>
      </p:sp>
      <p:sp>
        <p:nvSpPr>
          <p:cNvPr id="11" name="Undertitel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9" name="Undertitel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Sammenligning – Pladsholder til venstr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/>
              <a:t>Rediger teksttypografier i master</a:t>
            </a:r>
            <a:endParaRPr lang="da-DK" dirty="0"/>
          </a:p>
        </p:txBody>
      </p:sp>
      <p:sp>
        <p:nvSpPr>
          <p:cNvPr id="4" name="Pladsholder til indhold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12" name="Sammenligning – Pladsholder til venstr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Rediger teksttypografier i master</a:t>
            </a:r>
            <a:endParaRPr lang="da-DK" dirty="0"/>
          </a:p>
        </p:txBody>
      </p:sp>
      <p:sp>
        <p:nvSpPr>
          <p:cNvPr id="8" name="Pladsholder til tekst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Indsæt eller træk og slip billedet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Angiv billedtekst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k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a-DK"/>
              <a:t>Tak!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0" name="Pladsholder til tekst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Fulde navn</a:t>
            </a:r>
            <a:endParaRPr lang="da-DK" dirty="0"/>
          </a:p>
        </p:txBody>
      </p:sp>
      <p:sp>
        <p:nvSpPr>
          <p:cNvPr id="12" name="Pladsholder til tekst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Telefonnummer</a:t>
            </a:r>
            <a:endParaRPr lang="da-DK" dirty="0"/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Mail eller kaldenavn på sociale medier</a:t>
            </a:r>
            <a:endParaRPr lang="da-DK" dirty="0"/>
          </a:p>
        </p:txBody>
      </p:sp>
      <p:sp>
        <p:nvSpPr>
          <p:cNvPr id="14" name="Pladsholder til tekst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Firmaets websted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/>
              <a:t>Undertitel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da-DK"/>
              <a:t>Klik for at redigere titlen på siden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a-DK"/>
              <a:t>Rediger teksttypografier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a-DK"/>
              <a:t>Tilføj en sidefod</a:t>
            </a:r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da-DK" smtClean="0"/>
              <a:pPr rtl="0"/>
              <a:t>‹nr.›</a:t>
            </a:fld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da-DK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GROUP A</a:t>
            </a:r>
            <a:br>
              <a:rPr lang="da-DK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da-DK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da-DK" sz="1600" b="1" spc="-100" dirty="0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kstfelt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429000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da-DK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GROUP</a:t>
            </a:r>
            <a:br>
              <a:rPr lang="da-DK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da-DK" sz="1600" b="1" spc="-100" dirty="0">
                <a:latin typeface="Corbel" panose="020B0503020204020204" pitchFamily="34" charset="0"/>
              </a:rPr>
              <a:t>A</a:t>
            </a:r>
            <a:endParaRPr lang="da-DK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300" dirty="0"/>
              <a:t>MINI PROJECT 1</a:t>
            </a:r>
            <a:br>
              <a:rPr lang="da-DK" sz="5300" dirty="0"/>
            </a:br>
            <a:r>
              <a:rPr lang="da-DK" sz="4000" b="0" dirty="0" err="1"/>
              <a:t>Identifying</a:t>
            </a:r>
            <a:r>
              <a:rPr lang="da-DK" sz="4000" b="0" dirty="0"/>
              <a:t> the girl </a:t>
            </a:r>
            <a:r>
              <a:rPr lang="da-DK" sz="4000" b="0" dirty="0" err="1"/>
              <a:t>next</a:t>
            </a:r>
            <a:r>
              <a:rPr lang="da-DK" sz="4000" b="0" dirty="0"/>
              <a:t> </a:t>
            </a:r>
            <a:r>
              <a:rPr lang="da-DK" sz="4000" b="0" dirty="0" err="1"/>
              <a:t>door</a:t>
            </a:r>
            <a:endParaRPr lang="da-DK" sz="4000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/>
              <a:t>Lorem ipsum dolor sit amet, consectetur adipiscing elit.</a:t>
            </a:r>
            <a:endParaRPr lang="da-DK" dirty="0"/>
          </a:p>
        </p:txBody>
      </p:sp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DATA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03" y="666000"/>
            <a:ext cx="8421169" cy="432000"/>
          </a:xfrm>
        </p:spPr>
        <p:txBody>
          <a:bodyPr rtlCol="0"/>
          <a:lstStyle/>
          <a:p>
            <a:pPr algn="l" rtl="0"/>
            <a:r>
              <a:rPr lang="da-DK" dirty="0"/>
              <a:t>Overview, </a:t>
            </a:r>
            <a:r>
              <a:rPr lang="da-DK" dirty="0" err="1"/>
              <a:t>Cleaning</a:t>
            </a:r>
            <a:r>
              <a:rPr lang="da-DK" dirty="0"/>
              <a:t> &amp; PREPROCESSING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704" y="1560945"/>
            <a:ext cx="8559714" cy="4562764"/>
          </a:xfrm>
        </p:spPr>
        <p:txBody>
          <a:bodyPr rtlCol="0"/>
          <a:lstStyle/>
          <a:p>
            <a:pPr marL="0" indent="0" rtl="0">
              <a:buNone/>
            </a:pPr>
            <a:r>
              <a:rPr lang="da-DK" dirty="0"/>
              <a:t>HTML source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scraped</a:t>
            </a:r>
            <a:r>
              <a:rPr lang="da-DK" dirty="0"/>
              <a:t> https://www.okcupid.com</a:t>
            </a:r>
          </a:p>
          <a:p>
            <a:pPr marL="0" indent="0" rtl="0">
              <a:buNone/>
            </a:pPr>
            <a:r>
              <a:rPr lang="da-DK" dirty="0"/>
              <a:t>Data </a:t>
            </a:r>
            <a:r>
              <a:rPr lang="da-DK" dirty="0" err="1"/>
              <a:t>consists</a:t>
            </a:r>
            <a:r>
              <a:rPr lang="da-DK" dirty="0"/>
              <a:t> of up to 10 essays with up to 10 </a:t>
            </a:r>
            <a:r>
              <a:rPr lang="da-DK" dirty="0" err="1"/>
              <a:t>corresponding</a:t>
            </a:r>
            <a:r>
              <a:rPr lang="da-DK" dirty="0"/>
              <a:t> labels.</a:t>
            </a:r>
          </a:p>
          <a:p>
            <a:pPr marL="0" indent="0" rtl="0">
              <a:buNone/>
            </a:pPr>
            <a:r>
              <a:rPr lang="da-DK" dirty="0"/>
              <a:t>Main </a:t>
            </a:r>
            <a:r>
              <a:rPr lang="da-DK" dirty="0" err="1"/>
              <a:t>focus</a:t>
            </a:r>
            <a:r>
              <a:rPr lang="da-DK" dirty="0"/>
              <a:t> features in essay0 and essay4; ”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me</a:t>
            </a:r>
            <a:r>
              <a:rPr lang="da-DK" dirty="0"/>
              <a:t>” and ”</a:t>
            </a:r>
            <a:r>
              <a:rPr lang="da-DK" dirty="0" err="1"/>
              <a:t>interests</a:t>
            </a:r>
            <a:r>
              <a:rPr lang="da-DK" dirty="0"/>
              <a:t>”</a:t>
            </a:r>
          </a:p>
          <a:p>
            <a:pPr marL="0" indent="0" rtl="0">
              <a:buNone/>
            </a:pPr>
            <a:r>
              <a:rPr lang="da-DK" dirty="0"/>
              <a:t>Focus on labels and features with most </a:t>
            </a:r>
            <a:r>
              <a:rPr lang="da-DK" dirty="0" err="1"/>
              <a:t>entries</a:t>
            </a:r>
            <a:endParaRPr lang="da-DK" dirty="0"/>
          </a:p>
          <a:p>
            <a:pPr marL="0" indent="0" rtl="0">
              <a:buNone/>
            </a:pPr>
            <a:endParaRPr lang="da-DK" dirty="0"/>
          </a:p>
          <a:p>
            <a:pPr marL="0" indent="0" rtl="0">
              <a:buNone/>
            </a:pPr>
            <a:endParaRPr lang="da-DK" dirty="0"/>
          </a:p>
        </p:txBody>
      </p:sp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METHODOLOGY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938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dirty="0" err="1"/>
              <a:t>Methodology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12997"/>
            <a:ext cx="9275418" cy="5288753"/>
          </a:xfrm>
        </p:spPr>
        <p:txBody>
          <a:bodyPr rtlCol="0"/>
          <a:lstStyle/>
          <a:p>
            <a:pPr marL="0" indent="0" rtl="0">
              <a:buNone/>
            </a:pPr>
            <a:r>
              <a:rPr lang="da-DK" sz="3200" dirty="0" err="1"/>
              <a:t>Lorem</a:t>
            </a:r>
            <a:r>
              <a:rPr lang="da-DK" sz="3200" dirty="0"/>
              <a:t> </a:t>
            </a:r>
            <a:r>
              <a:rPr lang="da-DK" sz="3200" dirty="0" err="1"/>
              <a:t>ipsum</a:t>
            </a:r>
            <a:r>
              <a:rPr lang="da-DK" sz="3200" dirty="0"/>
              <a:t> </a:t>
            </a:r>
            <a:r>
              <a:rPr lang="da-DK" sz="3200" dirty="0" err="1"/>
              <a:t>dolor</a:t>
            </a:r>
            <a:r>
              <a:rPr lang="da-DK" sz="3200" dirty="0"/>
              <a:t> sit </a:t>
            </a:r>
            <a:r>
              <a:rPr lang="da-DK" sz="3200" dirty="0" err="1"/>
              <a:t>amet</a:t>
            </a:r>
            <a:r>
              <a:rPr lang="da-DK" sz="3200" dirty="0"/>
              <a:t>. </a:t>
            </a:r>
          </a:p>
          <a:p>
            <a:pPr rtl="0"/>
            <a:r>
              <a:rPr lang="da-DK" dirty="0"/>
              <a:t>Ut </a:t>
            </a:r>
            <a:r>
              <a:rPr lang="da-DK" dirty="0" err="1"/>
              <a:t>fermentum</a:t>
            </a:r>
            <a:r>
              <a:rPr lang="da-DK" dirty="0"/>
              <a:t> a </a:t>
            </a:r>
            <a:r>
              <a:rPr lang="da-DK" dirty="0" err="1"/>
              <a:t>magna</a:t>
            </a:r>
            <a:r>
              <a:rPr lang="da-DK" dirty="0"/>
              <a:t> ut </a:t>
            </a:r>
            <a:r>
              <a:rPr lang="da-DK" dirty="0" err="1"/>
              <a:t>eleifend</a:t>
            </a:r>
            <a:r>
              <a:rPr lang="da-DK" dirty="0"/>
              <a:t>. </a:t>
            </a:r>
            <a:r>
              <a:rPr lang="da-DK" dirty="0" err="1"/>
              <a:t>Integer</a:t>
            </a:r>
            <a:r>
              <a:rPr lang="da-DK" dirty="0"/>
              <a:t> </a:t>
            </a:r>
            <a:r>
              <a:rPr lang="da-DK" dirty="0" err="1"/>
              <a:t>convallis</a:t>
            </a:r>
            <a:r>
              <a:rPr lang="da-DK" dirty="0"/>
              <a:t> </a:t>
            </a:r>
            <a:r>
              <a:rPr lang="da-DK" dirty="0" err="1"/>
              <a:t>suscipit</a:t>
            </a:r>
            <a:r>
              <a:rPr lang="da-DK" dirty="0"/>
              <a:t> </a:t>
            </a:r>
            <a:r>
              <a:rPr lang="da-DK" dirty="0" err="1"/>
              <a:t>ante</a:t>
            </a:r>
            <a:r>
              <a:rPr lang="da-DK" dirty="0"/>
              <a:t> </a:t>
            </a:r>
            <a:r>
              <a:rPr lang="da-DK" dirty="0" err="1"/>
              <a:t>eu</a:t>
            </a:r>
            <a:r>
              <a:rPr lang="da-DK" dirty="0"/>
              <a:t> </a:t>
            </a:r>
            <a:r>
              <a:rPr lang="da-DK" dirty="0" err="1"/>
              <a:t>varius</a:t>
            </a:r>
            <a:r>
              <a:rPr lang="da-DK" dirty="0"/>
              <a:t>. </a:t>
            </a:r>
          </a:p>
          <a:p>
            <a:pPr rtl="0"/>
            <a:r>
              <a:rPr lang="da-DK" dirty="0" err="1"/>
              <a:t>Suspendisse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finibus </a:t>
            </a:r>
            <a:r>
              <a:rPr lang="da-DK" dirty="0" err="1"/>
              <a:t>justo</a:t>
            </a:r>
            <a:r>
              <a:rPr lang="da-DK" dirty="0"/>
              <a:t> </a:t>
            </a:r>
            <a:r>
              <a:rPr lang="da-DK" dirty="0" err="1"/>
              <a:t>viverra</a:t>
            </a:r>
            <a:r>
              <a:rPr lang="da-DK" dirty="0"/>
              <a:t> </a:t>
            </a:r>
            <a:r>
              <a:rPr lang="da-DK" dirty="0" err="1"/>
              <a:t>blandit</a:t>
            </a:r>
            <a:r>
              <a:rPr lang="da-DK" dirty="0"/>
              <a:t>. </a:t>
            </a:r>
          </a:p>
          <a:p>
            <a:pPr rtl="0"/>
            <a:r>
              <a:rPr lang="da-DK" dirty="0"/>
              <a:t>Ut </a:t>
            </a:r>
            <a:r>
              <a:rPr lang="da-DK" dirty="0" err="1"/>
              <a:t>congue</a:t>
            </a:r>
            <a:r>
              <a:rPr lang="da-DK" dirty="0"/>
              <a:t> </a:t>
            </a:r>
            <a:r>
              <a:rPr lang="da-DK" dirty="0" err="1"/>
              <a:t>quis</a:t>
            </a:r>
            <a:r>
              <a:rPr lang="da-DK" dirty="0"/>
              <a:t> </a:t>
            </a:r>
            <a:r>
              <a:rPr lang="da-DK" dirty="0" err="1"/>
              <a:t>tortor</a:t>
            </a:r>
            <a:r>
              <a:rPr lang="da-DK" dirty="0"/>
              <a:t> eget sodales. </a:t>
            </a:r>
          </a:p>
          <a:p>
            <a:pPr rtl="0"/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CODE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4504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/>
              <a:t>CODE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12997"/>
            <a:ext cx="9275418" cy="5288753"/>
          </a:xfrm>
        </p:spPr>
        <p:txBody>
          <a:bodyPr rtlCol="0"/>
          <a:lstStyle/>
          <a:p>
            <a:pPr marL="0" indent="0" rtl="0">
              <a:buNone/>
            </a:pPr>
            <a:r>
              <a:rPr lang="da-DK" sz="3200" dirty="0" err="1"/>
              <a:t>Lorem</a:t>
            </a:r>
            <a:r>
              <a:rPr lang="da-DK" sz="3200" dirty="0"/>
              <a:t> </a:t>
            </a:r>
            <a:r>
              <a:rPr lang="da-DK" sz="3200" dirty="0" err="1"/>
              <a:t>ipsum</a:t>
            </a:r>
            <a:r>
              <a:rPr lang="da-DK" sz="3200" dirty="0"/>
              <a:t> </a:t>
            </a:r>
            <a:r>
              <a:rPr lang="da-DK" sz="3200" dirty="0" err="1"/>
              <a:t>dolor</a:t>
            </a:r>
            <a:r>
              <a:rPr lang="da-DK" sz="3200" dirty="0"/>
              <a:t> sit </a:t>
            </a:r>
            <a:r>
              <a:rPr lang="da-DK" sz="3200" dirty="0" err="1"/>
              <a:t>amet</a:t>
            </a:r>
            <a:r>
              <a:rPr lang="da-DK" sz="3200" dirty="0"/>
              <a:t>. </a:t>
            </a:r>
          </a:p>
          <a:p>
            <a:pPr rtl="0"/>
            <a:r>
              <a:rPr lang="da-DK" dirty="0"/>
              <a:t>Ut </a:t>
            </a:r>
            <a:r>
              <a:rPr lang="da-DK" dirty="0" err="1"/>
              <a:t>fermentum</a:t>
            </a:r>
            <a:r>
              <a:rPr lang="da-DK" dirty="0"/>
              <a:t> a </a:t>
            </a:r>
            <a:r>
              <a:rPr lang="da-DK" dirty="0" err="1"/>
              <a:t>magna</a:t>
            </a:r>
            <a:r>
              <a:rPr lang="da-DK" dirty="0"/>
              <a:t> ut </a:t>
            </a:r>
            <a:r>
              <a:rPr lang="da-DK" dirty="0" err="1"/>
              <a:t>eleifend</a:t>
            </a:r>
            <a:r>
              <a:rPr lang="da-DK" dirty="0"/>
              <a:t>. </a:t>
            </a:r>
            <a:r>
              <a:rPr lang="da-DK" dirty="0" err="1"/>
              <a:t>Integer</a:t>
            </a:r>
            <a:r>
              <a:rPr lang="da-DK" dirty="0"/>
              <a:t> </a:t>
            </a:r>
            <a:r>
              <a:rPr lang="da-DK" dirty="0" err="1"/>
              <a:t>convallis</a:t>
            </a:r>
            <a:r>
              <a:rPr lang="da-DK" dirty="0"/>
              <a:t> </a:t>
            </a:r>
            <a:r>
              <a:rPr lang="da-DK" dirty="0" err="1"/>
              <a:t>suscipit</a:t>
            </a:r>
            <a:r>
              <a:rPr lang="da-DK" dirty="0"/>
              <a:t> </a:t>
            </a:r>
            <a:r>
              <a:rPr lang="da-DK" dirty="0" err="1"/>
              <a:t>ante</a:t>
            </a:r>
            <a:r>
              <a:rPr lang="da-DK" dirty="0"/>
              <a:t> </a:t>
            </a:r>
            <a:r>
              <a:rPr lang="da-DK" dirty="0" err="1"/>
              <a:t>eu</a:t>
            </a:r>
            <a:r>
              <a:rPr lang="da-DK" dirty="0"/>
              <a:t> </a:t>
            </a:r>
            <a:r>
              <a:rPr lang="da-DK" dirty="0" err="1"/>
              <a:t>varius</a:t>
            </a:r>
            <a:r>
              <a:rPr lang="da-DK" dirty="0"/>
              <a:t>. </a:t>
            </a:r>
          </a:p>
          <a:p>
            <a:pPr rtl="0"/>
            <a:r>
              <a:rPr lang="da-DK" dirty="0" err="1"/>
              <a:t>Suspendisse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finibus </a:t>
            </a:r>
            <a:r>
              <a:rPr lang="da-DK" dirty="0" err="1"/>
              <a:t>justo</a:t>
            </a:r>
            <a:r>
              <a:rPr lang="da-DK" dirty="0"/>
              <a:t> </a:t>
            </a:r>
            <a:r>
              <a:rPr lang="da-DK" dirty="0" err="1"/>
              <a:t>viverra</a:t>
            </a:r>
            <a:r>
              <a:rPr lang="da-DK" dirty="0"/>
              <a:t> </a:t>
            </a:r>
            <a:r>
              <a:rPr lang="da-DK" dirty="0" err="1"/>
              <a:t>blandit</a:t>
            </a:r>
            <a:r>
              <a:rPr lang="da-DK" dirty="0"/>
              <a:t>. </a:t>
            </a:r>
          </a:p>
          <a:p>
            <a:pPr rtl="0"/>
            <a:r>
              <a:rPr lang="da-DK" dirty="0"/>
              <a:t>Ut </a:t>
            </a:r>
            <a:r>
              <a:rPr lang="da-DK" dirty="0" err="1"/>
              <a:t>congue</a:t>
            </a:r>
            <a:r>
              <a:rPr lang="da-DK" dirty="0"/>
              <a:t> </a:t>
            </a:r>
            <a:r>
              <a:rPr lang="da-DK" dirty="0" err="1"/>
              <a:t>quis</a:t>
            </a:r>
            <a:r>
              <a:rPr lang="da-DK" dirty="0"/>
              <a:t> </a:t>
            </a:r>
            <a:r>
              <a:rPr lang="da-DK" dirty="0" err="1"/>
              <a:t>tortor</a:t>
            </a:r>
            <a:r>
              <a:rPr lang="da-DK" dirty="0"/>
              <a:t> eget sodales. </a:t>
            </a:r>
          </a:p>
          <a:p>
            <a:pPr rtl="0"/>
            <a:endParaRPr lang="da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900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ladsholder til billede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a-DK" sz="5200" dirty="0"/>
              <a:t>FINDINGS</a:t>
            </a:r>
            <a:endParaRPr lang="da-DK" dirty="0"/>
          </a:p>
        </p:txBody>
      </p:sp>
      <p:sp>
        <p:nvSpPr>
          <p:cNvPr id="4" name="Undertite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a-DK" dirty="0" err="1"/>
              <a:t>Lorem</a:t>
            </a:r>
            <a:r>
              <a:rPr lang="da-DK" dirty="0"/>
              <a:t> </a:t>
            </a:r>
            <a:r>
              <a:rPr lang="da-DK" dirty="0" err="1"/>
              <a:t>ipsum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sit </a:t>
            </a:r>
            <a:r>
              <a:rPr lang="da-DK" dirty="0" err="1"/>
              <a:t>amet</a:t>
            </a:r>
            <a:r>
              <a:rPr lang="da-DK" dirty="0"/>
              <a:t>, </a:t>
            </a:r>
            <a:r>
              <a:rPr lang="da-DK" dirty="0" err="1"/>
              <a:t>consectetur</a:t>
            </a:r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a-DK" smtClean="0"/>
              <a:pPr rtl="0"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0781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 descr="Sådan bruger du denne skabelon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298484" y="589495"/>
            <a:ext cx="3002130" cy="3083313"/>
            <a:chOff x="1341135" y="527364"/>
            <a:chExt cx="3002130" cy="3083313"/>
          </a:xfrm>
        </p:grpSpPr>
        <p:sp>
          <p:nvSpPr>
            <p:cNvPr id="37" name="Ellipse 36" title="Baggrundsgrafikker til cirkel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r>
                <a:rPr lang="da-DK" sz="2400" b="1"/>
                <a:t>Sådan</a:t>
              </a:r>
              <a:r>
                <a:rPr lang="da-DK" sz="2400"/>
                <a:t> </a:t>
              </a:r>
              <a:r>
                <a:rPr lang="da-DK" sz="2400" i="1"/>
                <a:t>tilpasser </a:t>
              </a:r>
              <a:r>
                <a:rPr lang="da-DK" sz="2400"/>
                <a:t>du denne skabelon.</a:t>
              </a:r>
              <a:endParaRPr lang="da-DK" sz="2400" dirty="0"/>
            </a:p>
          </p:txBody>
        </p:sp>
        <p:sp>
          <p:nvSpPr>
            <p:cNvPr id="40" name="Ellipse 39" title="Baggrundsgrafikker til cirkel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sp>
          <p:nvSpPr>
            <p:cNvPr id="41" name="Ellipse 40" title="Baggrundsgrafikker til cirkel">
              <a:extLst>
                <a:ext uri="{FF2B5EF4-FFF2-40B4-BE49-F238E27FC236}">
                  <a16:creationId xmlns:a16="http://schemas.microsoft.com/office/drawing/2014/main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sp>
          <p:nvSpPr>
            <p:cNvPr id="38" name="Titel 2">
              <a:extLst>
                <a:ext uri="{FF2B5EF4-FFF2-40B4-BE49-F238E27FC236}">
                  <a16:creationId xmlns:a16="http://schemas.microsoft.com/office/drawing/2014/main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da-DK" sz="7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da-DK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ektangel 5" descr="Baggrundsfelt med vejledning">
            <a:extLst>
              <a:ext uri="{FF2B5EF4-FFF2-40B4-BE49-F238E27FC236}">
                <a16:creationId xmlns:a16="http://schemas.microsoft.com/office/drawing/2014/main" id="{20779E53-6FBF-49D4-B71F-9C4591CB06D5}"/>
              </a:ext>
            </a:extLst>
          </p:cNvPr>
          <p:cNvSpPr/>
          <p:nvPr/>
        </p:nvSpPr>
        <p:spPr>
          <a:xfrm>
            <a:off x="3489598" y="70559"/>
            <a:ext cx="4708996" cy="41775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43" name="Ellipse 42" title="Baggrundsgrafikker til cirkel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3630478" y="200418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a-DK" b="1"/>
              <a:t>1</a:t>
            </a:r>
            <a:endParaRPr lang="da-DK" b="1" dirty="0"/>
          </a:p>
        </p:txBody>
      </p:sp>
      <p:grpSp>
        <p:nvGrpSpPr>
          <p:cNvPr id="46" name="Gruppe 45" title="Tilføj dine billeder">
            <a:extLst>
              <a:ext uri="{FF2B5EF4-FFF2-40B4-BE49-F238E27FC236}">
                <a16:creationId xmlns:a16="http://schemas.microsoft.com/office/drawing/2014/main" id="{D61E15D2-0BAF-4A2C-9698-DD4F6BAB920D}"/>
              </a:ext>
            </a:extLst>
          </p:cNvPr>
          <p:cNvGrpSpPr/>
          <p:nvPr/>
        </p:nvGrpSpPr>
        <p:grpSpPr>
          <a:xfrm>
            <a:off x="3628308" y="530352"/>
            <a:ext cx="4341658" cy="3585643"/>
            <a:chOff x="424893" y="379770"/>
            <a:chExt cx="4341658" cy="3585643"/>
          </a:xfrm>
        </p:grpSpPr>
        <p:sp>
          <p:nvSpPr>
            <p:cNvPr id="15" name="Tekstfelt 14">
              <a:extLst>
                <a:ext uri="{FF2B5EF4-FFF2-40B4-BE49-F238E27FC236}">
                  <a16:creationId xmlns:a16="http://schemas.microsoft.com/office/drawing/2014/main" id="{5083EB4B-86A0-45E7-8493-F0169A4CCC87}"/>
                </a:ext>
              </a:extLst>
            </p:cNvPr>
            <p:cNvSpPr txBox="1"/>
            <p:nvPr/>
          </p:nvSpPr>
          <p:spPr>
            <a:xfrm>
              <a:off x="499040" y="379770"/>
              <a:ext cx="4136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da-DK" sz="2000" b="1">
                  <a:latin typeface="+mj-lt"/>
                </a:rPr>
                <a:t>Tilføj dine billeder</a:t>
              </a:r>
              <a:endParaRPr lang="da-DK" sz="2000" b="1" dirty="0">
                <a:latin typeface="+mj-lt"/>
              </a:endParaRPr>
            </a:p>
          </p:txBody>
        </p:sp>
        <p:pic>
          <p:nvPicPr>
            <p:cNvPr id="12" name="Billede 11" title="Grafikker til skabelonvejledning">
              <a:extLst>
                <a:ext uri="{FF2B5EF4-FFF2-40B4-BE49-F238E27FC236}">
                  <a16:creationId xmlns:a16="http://schemas.microsoft.com/office/drawing/2014/main" id="{B945A26A-43DB-4AED-BA9E-E81359BA2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686" y="910689"/>
              <a:ext cx="1985426" cy="2008300"/>
            </a:xfrm>
            <a:prstGeom prst="rect">
              <a:avLst/>
            </a:prstGeom>
          </p:spPr>
        </p:pic>
        <p:sp>
          <p:nvSpPr>
            <p:cNvPr id="20" name="Grafik 18" title="Pil til skabelonvejledning">
              <a:extLst>
                <a:ext uri="{FF2B5EF4-FFF2-40B4-BE49-F238E27FC236}">
                  <a16:creationId xmlns:a16="http://schemas.microsoft.com/office/drawing/2014/main" id="{3CDE6CC0-E86B-4B0C-B994-AD3ECE46636B}"/>
                </a:ext>
              </a:extLst>
            </p:cNvPr>
            <p:cNvSpPr/>
            <p:nvPr/>
          </p:nvSpPr>
          <p:spPr>
            <a:xfrm rot="4500000" flipH="1">
              <a:off x="1365275" y="2606461"/>
              <a:ext cx="367586" cy="457870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da-DK" dirty="0"/>
            </a:p>
          </p:txBody>
        </p:sp>
        <p:sp>
          <p:nvSpPr>
            <p:cNvPr id="16" name="Tekstfelt 15">
              <a:extLst>
                <a:ext uri="{FF2B5EF4-FFF2-40B4-BE49-F238E27FC236}">
                  <a16:creationId xmlns:a16="http://schemas.microsoft.com/office/drawing/2014/main" id="{1AA52088-CC08-4B31-88C3-7589922DEBB6}"/>
                </a:ext>
              </a:extLst>
            </p:cNvPr>
            <p:cNvSpPr txBox="1"/>
            <p:nvPr/>
          </p:nvSpPr>
          <p:spPr>
            <a:xfrm>
              <a:off x="424893" y="3134417"/>
              <a:ext cx="2138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da-DK" sz="1600" b="1"/>
                <a:t>Slet </a:t>
              </a:r>
              <a:r>
                <a:rPr lang="da-DK" sz="1600"/>
                <a:t>pladsholderen til billedet eller ikonet, –</a:t>
              </a:r>
              <a:endParaRPr lang="da-DK" sz="1600" dirty="0"/>
            </a:p>
          </p:txBody>
        </p:sp>
        <p:pic>
          <p:nvPicPr>
            <p:cNvPr id="13" name="Billede 12">
              <a:extLst>
                <a:ext uri="{FF2B5EF4-FFF2-40B4-BE49-F238E27FC236}">
                  <a16:creationId xmlns:a16="http://schemas.microsoft.com/office/drawing/2014/main" id="{56A7864C-1101-45CF-B3E0-1BB84A195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660" y="963918"/>
              <a:ext cx="1905000" cy="192297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1" name="Grafik 18" title="Pil til skabelonvejledning">
              <a:extLst>
                <a:ext uri="{FF2B5EF4-FFF2-40B4-BE49-F238E27FC236}">
                  <a16:creationId xmlns:a16="http://schemas.microsoft.com/office/drawing/2014/main" id="{051A3989-527C-4619-9BF7-E99892F1986E}"/>
                </a:ext>
              </a:extLst>
            </p:cNvPr>
            <p:cNvSpPr/>
            <p:nvPr/>
          </p:nvSpPr>
          <p:spPr>
            <a:xfrm rot="17820117">
              <a:off x="3452257" y="2502894"/>
              <a:ext cx="421360" cy="524851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da-DK" dirty="0"/>
            </a:p>
          </p:txBody>
        </p:sp>
        <p:sp>
          <p:nvSpPr>
            <p:cNvPr id="17" name="Tekstfelt 16">
              <a:extLst>
                <a:ext uri="{FF2B5EF4-FFF2-40B4-BE49-F238E27FC236}">
                  <a16:creationId xmlns:a16="http://schemas.microsoft.com/office/drawing/2014/main" id="{0F108E97-1B0C-4A75-91C1-1B9A03212BD0}"/>
                </a:ext>
              </a:extLst>
            </p:cNvPr>
            <p:cNvSpPr txBox="1"/>
            <p:nvPr/>
          </p:nvSpPr>
          <p:spPr>
            <a:xfrm>
              <a:off x="2628134" y="3134416"/>
              <a:ext cx="21384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da-DK" sz="1600"/>
                <a:t>og markér det derefter, </a:t>
              </a:r>
              <a:r>
                <a:rPr lang="da-DK" sz="1600" b="1" i="1"/>
                <a:t>eller</a:t>
              </a:r>
              <a:r>
                <a:rPr lang="da-DK" sz="1600"/>
                <a:t> træk og slip billedet.</a:t>
              </a:r>
              <a:endParaRPr lang="da-DK" sz="1600" dirty="0"/>
            </a:p>
          </p:txBody>
        </p:sp>
      </p:grpSp>
      <p:sp>
        <p:nvSpPr>
          <p:cNvPr id="42" name="Rektangel 41" descr="Baggrundsfelt med vejledning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>
            <a:off x="8282947" y="2345290"/>
            <a:ext cx="3803798" cy="35506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45" name="Ellipse 44" title="Baggrundsgrafikker til cirkel">
            <a:extLst>
              <a:ext uri="{FF2B5EF4-FFF2-40B4-BE49-F238E27FC236}">
                <a16:creationId xmlns:a16="http://schemas.microsoft.com/office/drawing/2014/main" id="{840F97B3-0E1D-40DC-BF8C-2D40E7DDC61C}"/>
              </a:ext>
            </a:extLst>
          </p:cNvPr>
          <p:cNvSpPr/>
          <p:nvPr/>
        </p:nvSpPr>
        <p:spPr>
          <a:xfrm>
            <a:off x="8426865" y="2498870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a-DK" b="1"/>
              <a:t>2</a:t>
            </a:r>
            <a:endParaRPr lang="da-DK" b="1" dirty="0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7EAFFD73-4869-4CC3-8C60-E7C58E91DDE1}"/>
              </a:ext>
            </a:extLst>
          </p:cNvPr>
          <p:cNvSpPr txBox="1"/>
          <p:nvPr/>
        </p:nvSpPr>
        <p:spPr>
          <a:xfrm>
            <a:off x="8672699" y="3055471"/>
            <a:ext cx="300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da-DK" sz="2000" b="1">
                <a:latin typeface="+mj-lt"/>
              </a:rPr>
              <a:t>Firmaets logo</a:t>
            </a:r>
            <a:endParaRPr lang="da-DK" sz="2000" b="1" dirty="0">
              <a:latin typeface="+mj-lt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DBE590BD-3E87-43CE-BDCC-A6A81A224642}"/>
              </a:ext>
            </a:extLst>
          </p:cNvPr>
          <p:cNvSpPr txBox="1"/>
          <p:nvPr/>
        </p:nvSpPr>
        <p:spPr>
          <a:xfrm>
            <a:off x="8672699" y="3659011"/>
            <a:ext cx="30052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da-DK" sz="1600" dirty="0"/>
              <a:t>Indsæt dit firmas logo </a:t>
            </a:r>
            <a:br>
              <a:rPr lang="da-DK" sz="1600" dirty="0"/>
            </a:br>
            <a:r>
              <a:rPr lang="da-DK" sz="1600" dirty="0"/>
              <a:t>på </a:t>
            </a:r>
            <a:r>
              <a:rPr lang="da-DK" sz="1600" b="1" dirty="0"/>
              <a:t>Masterslide</a:t>
            </a:r>
          </a:p>
          <a:p>
            <a:pPr algn="ctr" rtl="0"/>
            <a:br>
              <a:rPr lang="da-DK" dirty="0"/>
            </a:br>
            <a:r>
              <a:rPr lang="da-DK" dirty="0"/>
              <a:t>    </a:t>
            </a:r>
            <a:r>
              <a:rPr lang="da-DK" sz="1200" dirty="0"/>
              <a:t>Vis </a:t>
            </a:r>
            <a:r>
              <a:rPr lang="da-DK" sz="1200" dirty="0">
                <a:sym typeface="Wingdings" panose="05000000000000000000" pitchFamily="2" charset="2"/>
              </a:rPr>
              <a:t></a:t>
            </a:r>
            <a:r>
              <a:rPr lang="da-DK" sz="1200" dirty="0"/>
              <a:t> Slidemaster</a:t>
            </a:r>
          </a:p>
          <a:p>
            <a:pPr algn="ctr" rtl="0"/>
            <a:br>
              <a:rPr lang="da-DK" sz="1200" dirty="0"/>
            </a:br>
            <a:r>
              <a:rPr lang="da-DK" sz="1200" dirty="0"/>
              <a:t>Sørg for, at du er på den </a:t>
            </a:r>
            <a:r>
              <a:rPr lang="da-DK" sz="1200" b="1" dirty="0"/>
              <a:t>første slide </a:t>
            </a:r>
            <a:r>
              <a:rPr lang="da-DK" sz="1200" dirty="0"/>
              <a:t>i masteren, og fjern derefter pladsholderen, og placer dit logo, eller rediger teksten. </a:t>
            </a:r>
            <a:endParaRPr lang="da-DK" dirty="0"/>
          </a:p>
        </p:txBody>
      </p:sp>
      <p:pic>
        <p:nvPicPr>
          <p:cNvPr id="34" name="Grafik 33" title="Klikkeikon">
            <a:extLst>
              <a:ext uri="{FF2B5EF4-FFF2-40B4-BE49-F238E27FC236}">
                <a16:creationId xmlns:a16="http://schemas.microsoft.com/office/drawing/2014/main" id="{CD918641-0E9F-47D8-845F-9A6E26FAFE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3200" y="4492882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rafik 6" title="Pil til skabelonvejledning">
            <a:extLst>
              <a:ext uri="{FF2B5EF4-FFF2-40B4-BE49-F238E27FC236}">
                <a16:creationId xmlns:a16="http://schemas.microsoft.com/office/drawing/2014/main" id="{B380D939-B966-40C5-8110-A8705AE6EE34}"/>
              </a:ext>
            </a:extLst>
          </p:cNvPr>
          <p:cNvSpPr/>
          <p:nvPr/>
        </p:nvSpPr>
        <p:spPr>
          <a:xfrm rot="14861138" flipH="1">
            <a:off x="10216659" y="5318282"/>
            <a:ext cx="907492" cy="984181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da-DK" dirty="0"/>
          </a:p>
        </p:txBody>
      </p:sp>
      <p:sp>
        <p:nvSpPr>
          <p:cNvPr id="36" name="Rektangel 35" descr="Baggrundsfelt med vejledning">
            <a:extLst>
              <a:ext uri="{FF2B5EF4-FFF2-40B4-BE49-F238E27FC236}">
                <a16:creationId xmlns:a16="http://schemas.microsoft.com/office/drawing/2014/main" id="{076CBD10-D15D-4FC1-8D9B-B4BEB3C1E3E5}"/>
              </a:ext>
            </a:extLst>
          </p:cNvPr>
          <p:cNvSpPr/>
          <p:nvPr/>
        </p:nvSpPr>
        <p:spPr>
          <a:xfrm>
            <a:off x="78734" y="4335681"/>
            <a:ext cx="8126850" cy="243478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44" name="Ellipse 43" title="Baggrundsgrafikker til cirkel">
            <a:extLst>
              <a:ext uri="{FF2B5EF4-FFF2-40B4-BE49-F238E27FC236}">
                <a16:creationId xmlns:a16="http://schemas.microsoft.com/office/drawing/2014/main" id="{AD5E115B-A01C-4789-8FA0-CA1A95794CDC}"/>
              </a:ext>
            </a:extLst>
          </p:cNvPr>
          <p:cNvSpPr/>
          <p:nvPr/>
        </p:nvSpPr>
        <p:spPr>
          <a:xfrm>
            <a:off x="7640194" y="4463794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a-DK" b="1"/>
              <a:t>3</a:t>
            </a:r>
            <a:endParaRPr lang="da-DK" b="1" dirty="0"/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92C20CDD-0E88-460E-B553-CC0BFE2D7E81}"/>
              </a:ext>
            </a:extLst>
          </p:cNvPr>
          <p:cNvSpPr txBox="1"/>
          <p:nvPr/>
        </p:nvSpPr>
        <p:spPr>
          <a:xfrm>
            <a:off x="4026334" y="4755026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2000" b="1">
                <a:latin typeface="+mj-lt"/>
              </a:rPr>
              <a:t>Vælg dine farver</a:t>
            </a:r>
            <a:endParaRPr lang="da-DK" sz="2000" b="1" dirty="0">
              <a:latin typeface="+mj-lt"/>
            </a:endParaRP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0EDD0AB6-01C4-4545-BA3F-9047F2A0799E}"/>
              </a:ext>
            </a:extLst>
          </p:cNvPr>
          <p:cNvSpPr txBox="1"/>
          <p:nvPr/>
        </p:nvSpPr>
        <p:spPr>
          <a:xfrm>
            <a:off x="4026335" y="5203765"/>
            <a:ext cx="36138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da-DK" sz="1600" dirty="0"/>
              <a:t>Skift farven på Temaet i </a:t>
            </a:r>
            <a:r>
              <a:rPr lang="da-DK" sz="1600" b="1" dirty="0"/>
              <a:t>Masterslide</a:t>
            </a:r>
            <a:r>
              <a:rPr lang="da-DK" sz="1600" dirty="0"/>
              <a:t>-visningen</a:t>
            </a:r>
            <a:br>
              <a:rPr lang="da-DK" sz="1600" dirty="0"/>
            </a:br>
            <a:br>
              <a:rPr lang="da-DK" dirty="0"/>
            </a:br>
            <a:r>
              <a:rPr lang="da-DK" dirty="0"/>
              <a:t>    </a:t>
            </a:r>
            <a:r>
              <a:rPr lang="da-DK" sz="1200" dirty="0"/>
              <a:t>Vis </a:t>
            </a:r>
            <a:r>
              <a:rPr lang="da-DK" sz="1200" dirty="0">
                <a:sym typeface="Wingdings" panose="05000000000000000000" pitchFamily="2" charset="2"/>
              </a:rPr>
              <a:t></a:t>
            </a:r>
            <a:r>
              <a:rPr lang="da-DK" sz="1200" dirty="0"/>
              <a:t> Slidemaster </a:t>
            </a:r>
            <a:r>
              <a:rPr lang="da-DK" sz="1200" dirty="0">
                <a:sym typeface="Wingdings" panose="05000000000000000000" pitchFamily="2" charset="2"/>
              </a:rPr>
              <a:t> Farver (</a:t>
            </a:r>
            <a:r>
              <a:rPr lang="da-DK" sz="1200" i="1" dirty="0">
                <a:sym typeface="Wingdings" panose="05000000000000000000" pitchFamily="2" charset="2"/>
              </a:rPr>
              <a:t>Rullelistepil</a:t>
            </a:r>
            <a:r>
              <a:rPr lang="da-DK" sz="1200" dirty="0">
                <a:sym typeface="Wingdings" panose="05000000000000000000" pitchFamily="2" charset="2"/>
              </a:rPr>
              <a:t>)</a:t>
            </a:r>
            <a:endParaRPr lang="da-DK" dirty="0"/>
          </a:p>
        </p:txBody>
      </p:sp>
      <p:pic>
        <p:nvPicPr>
          <p:cNvPr id="35" name="Grafik 34" title="Klikkeikon">
            <a:extLst>
              <a:ext uri="{FF2B5EF4-FFF2-40B4-BE49-F238E27FC236}">
                <a16:creationId xmlns:a16="http://schemas.microsoft.com/office/drawing/2014/main" id="{FE77A636-0A2F-43A6-A666-027B31BBE4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7289" y="6034574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Billede 23">
            <a:extLst>
              <a:ext uri="{FF2B5EF4-FFF2-40B4-BE49-F238E27FC236}">
                <a16:creationId xmlns:a16="http://schemas.microsoft.com/office/drawing/2014/main" id="{15E4CC77-F166-480D-B4C3-5D8B48679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1" y="4987652"/>
            <a:ext cx="2734442" cy="11868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2" name="Grafik 18" title="Pil til skabelonvejledning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5780139" flipV="1">
            <a:off x="3285983" y="4818427"/>
            <a:ext cx="659696" cy="821727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da-DK" dirty="0"/>
          </a:p>
        </p:txBody>
      </p:sp>
      <p:grpSp>
        <p:nvGrpSpPr>
          <p:cNvPr id="54" name="Gruppe 53" title="papirkurvsgrafik">
            <a:extLst>
              <a:ext uri="{FF2B5EF4-FFF2-40B4-BE49-F238E27FC236}">
                <a16:creationId xmlns:a16="http://schemas.microsoft.com/office/drawing/2014/main" id="{EDB4B58C-F60B-48DA-BCAD-2112E9BE7B4D}"/>
              </a:ext>
            </a:extLst>
          </p:cNvPr>
          <p:cNvGrpSpPr/>
          <p:nvPr/>
        </p:nvGrpSpPr>
        <p:grpSpPr>
          <a:xfrm>
            <a:off x="11206134" y="503552"/>
            <a:ext cx="687382" cy="687382"/>
            <a:chOff x="11174860" y="467747"/>
            <a:chExt cx="687382" cy="687382"/>
          </a:xfrm>
        </p:grpSpPr>
        <p:sp>
          <p:nvSpPr>
            <p:cNvPr id="53" name="Ellipse 52" title="Baggrundsgrafikker til cirkel">
              <a:extLst>
                <a:ext uri="{FF2B5EF4-FFF2-40B4-BE49-F238E27FC236}">
                  <a16:creationId xmlns:a16="http://schemas.microsoft.com/office/drawing/2014/main" id="{FAD8A723-1B46-4241-82C6-307FB9AFAA72}"/>
                </a:ext>
              </a:extLst>
            </p:cNvPr>
            <p:cNvSpPr/>
            <p:nvPr/>
          </p:nvSpPr>
          <p:spPr>
            <a:xfrm>
              <a:off x="11174860" y="467747"/>
              <a:ext cx="687382" cy="6873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sp>
          <p:nvSpPr>
            <p:cNvPr id="49" name="Grafik 47" title="papirkurvsikon">
              <a:extLst>
                <a:ext uri="{FF2B5EF4-FFF2-40B4-BE49-F238E27FC236}">
                  <a16:creationId xmlns:a16="http://schemas.microsoft.com/office/drawing/2014/main" id="{8DA3E33B-4A06-4660-8AE8-549D26985401}"/>
                </a:ext>
              </a:extLst>
            </p:cNvPr>
            <p:cNvSpPr/>
            <p:nvPr/>
          </p:nvSpPr>
          <p:spPr>
            <a:xfrm>
              <a:off x="11388555" y="650855"/>
              <a:ext cx="259992" cy="321166"/>
            </a:xfrm>
            <a:custGeom>
              <a:avLst/>
              <a:gdLst>
                <a:gd name="connsiteX0" fmla="*/ 407881 w 418718"/>
                <a:gd name="connsiteY0" fmla="*/ 116995 h 517240"/>
                <a:gd name="connsiteX1" fmla="*/ 406403 w 418718"/>
                <a:gd name="connsiteY1" fmla="*/ 129803 h 517240"/>
                <a:gd name="connsiteX2" fmla="*/ 19951 w 418718"/>
                <a:gd name="connsiteY2" fmla="*/ 129803 h 517240"/>
                <a:gd name="connsiteX3" fmla="*/ 18473 w 418718"/>
                <a:gd name="connsiteY3" fmla="*/ 116995 h 517240"/>
                <a:gd name="connsiteX4" fmla="*/ 78818 w 418718"/>
                <a:gd name="connsiteY4" fmla="*/ 57635 h 517240"/>
                <a:gd name="connsiteX5" fmla="*/ 136453 w 418718"/>
                <a:gd name="connsiteY5" fmla="*/ 57635 h 517240"/>
                <a:gd name="connsiteX6" fmla="*/ 175122 w 418718"/>
                <a:gd name="connsiteY6" fmla="*/ 18474 h 517240"/>
                <a:gd name="connsiteX7" fmla="*/ 175369 w 418718"/>
                <a:gd name="connsiteY7" fmla="*/ 18473 h 517240"/>
                <a:gd name="connsiteX8" fmla="*/ 251231 w 418718"/>
                <a:gd name="connsiteY8" fmla="*/ 18473 h 517240"/>
                <a:gd name="connsiteX9" fmla="*/ 289408 w 418718"/>
                <a:gd name="connsiteY9" fmla="*/ 57389 h 517240"/>
                <a:gd name="connsiteX10" fmla="*/ 289408 w 418718"/>
                <a:gd name="connsiteY10" fmla="*/ 57389 h 517240"/>
                <a:gd name="connsiteX11" fmla="*/ 347044 w 418718"/>
                <a:gd name="connsiteY11" fmla="*/ 57389 h 517240"/>
                <a:gd name="connsiteX12" fmla="*/ 407881 w 418718"/>
                <a:gd name="connsiteY12" fmla="*/ 116995 h 517240"/>
                <a:gd name="connsiteX13" fmla="*/ 36453 w 418718"/>
                <a:gd name="connsiteY13" fmla="*/ 157389 h 517240"/>
                <a:gd name="connsiteX14" fmla="*/ 389901 w 418718"/>
                <a:gd name="connsiteY14" fmla="*/ 157389 h 517240"/>
                <a:gd name="connsiteX15" fmla="*/ 389901 w 418718"/>
                <a:gd name="connsiteY15" fmla="*/ 456896 h 517240"/>
                <a:gd name="connsiteX16" fmla="*/ 349507 w 418718"/>
                <a:gd name="connsiteY16" fmla="*/ 509359 h 517240"/>
                <a:gd name="connsiteX17" fmla="*/ 336453 w 418718"/>
                <a:gd name="connsiteY17" fmla="*/ 511083 h 517240"/>
                <a:gd name="connsiteX18" fmla="*/ 87931 w 418718"/>
                <a:gd name="connsiteY18" fmla="*/ 511083 h 517240"/>
                <a:gd name="connsiteX19" fmla="*/ 36452 w 418718"/>
                <a:gd name="connsiteY19" fmla="*/ 457172 h 517240"/>
                <a:gd name="connsiteX20" fmla="*/ 36453 w 418718"/>
                <a:gd name="connsiteY20" fmla="*/ 457142 h 517240"/>
                <a:gd name="connsiteX21" fmla="*/ 36453 w 418718"/>
                <a:gd name="connsiteY21" fmla="*/ 157635 h 517240"/>
                <a:gd name="connsiteX22" fmla="*/ 282758 w 418718"/>
                <a:gd name="connsiteY22" fmla="*/ 440640 h 517240"/>
                <a:gd name="connsiteX23" fmla="*/ 300492 w 418718"/>
                <a:gd name="connsiteY23" fmla="*/ 458374 h 517240"/>
                <a:gd name="connsiteX24" fmla="*/ 301724 w 418718"/>
                <a:gd name="connsiteY24" fmla="*/ 458374 h 517240"/>
                <a:gd name="connsiteX25" fmla="*/ 318719 w 418718"/>
                <a:gd name="connsiteY25" fmla="*/ 439654 h 517240"/>
                <a:gd name="connsiteX26" fmla="*/ 318719 w 418718"/>
                <a:gd name="connsiteY26" fmla="*/ 229556 h 517240"/>
                <a:gd name="connsiteX27" fmla="*/ 318719 w 418718"/>
                <a:gd name="connsiteY27" fmla="*/ 222906 h 517240"/>
                <a:gd name="connsiteX28" fmla="*/ 296379 w 418718"/>
                <a:gd name="connsiteY28" fmla="*/ 210762 h 517240"/>
                <a:gd name="connsiteX29" fmla="*/ 283497 w 418718"/>
                <a:gd name="connsiteY29" fmla="*/ 227832 h 517240"/>
                <a:gd name="connsiteX30" fmla="*/ 283497 w 418718"/>
                <a:gd name="connsiteY30" fmla="*/ 440640 h 517240"/>
                <a:gd name="connsiteX31" fmla="*/ 194088 w 418718"/>
                <a:gd name="connsiteY31" fmla="*/ 440640 h 517240"/>
                <a:gd name="connsiteX32" fmla="*/ 211822 w 418718"/>
                <a:gd name="connsiteY32" fmla="*/ 458374 h 517240"/>
                <a:gd name="connsiteX33" fmla="*/ 215517 w 418718"/>
                <a:gd name="connsiteY33" fmla="*/ 458374 h 517240"/>
                <a:gd name="connsiteX34" fmla="*/ 232019 w 418718"/>
                <a:gd name="connsiteY34" fmla="*/ 439654 h 517240"/>
                <a:gd name="connsiteX35" fmla="*/ 232019 w 418718"/>
                <a:gd name="connsiteY35" fmla="*/ 229310 h 517240"/>
                <a:gd name="connsiteX36" fmla="*/ 232019 w 418718"/>
                <a:gd name="connsiteY36" fmla="*/ 222906 h 517240"/>
                <a:gd name="connsiteX37" fmla="*/ 214532 w 418718"/>
                <a:gd name="connsiteY37" fmla="*/ 209852 h 517240"/>
                <a:gd name="connsiteX38" fmla="*/ 197044 w 418718"/>
                <a:gd name="connsiteY38" fmla="*/ 228078 h 517240"/>
                <a:gd name="connsiteX39" fmla="*/ 197044 w 418718"/>
                <a:gd name="connsiteY39" fmla="*/ 440640 h 517240"/>
                <a:gd name="connsiteX40" fmla="*/ 105419 w 418718"/>
                <a:gd name="connsiteY40" fmla="*/ 440640 h 517240"/>
                <a:gd name="connsiteX41" fmla="*/ 123153 w 418718"/>
                <a:gd name="connsiteY41" fmla="*/ 458374 h 517240"/>
                <a:gd name="connsiteX42" fmla="*/ 123153 w 418718"/>
                <a:gd name="connsiteY42" fmla="*/ 458374 h 517240"/>
                <a:gd name="connsiteX43" fmla="*/ 141641 w 418718"/>
                <a:gd name="connsiteY43" fmla="*/ 441948 h 517240"/>
                <a:gd name="connsiteX44" fmla="*/ 141625 w 418718"/>
                <a:gd name="connsiteY44" fmla="*/ 439654 h 517240"/>
                <a:gd name="connsiteX45" fmla="*/ 141625 w 418718"/>
                <a:gd name="connsiteY45" fmla="*/ 229310 h 517240"/>
                <a:gd name="connsiteX46" fmla="*/ 141625 w 418718"/>
                <a:gd name="connsiteY46" fmla="*/ 222906 h 517240"/>
                <a:gd name="connsiteX47" fmla="*/ 120363 w 418718"/>
                <a:gd name="connsiteY47" fmla="*/ 209605 h 517240"/>
                <a:gd name="connsiteX48" fmla="*/ 106650 w 418718"/>
                <a:gd name="connsiteY48" fmla="*/ 228078 h 517240"/>
                <a:gd name="connsiteX49" fmla="*/ 106650 w 418718"/>
                <a:gd name="connsiteY49" fmla="*/ 440640 h 5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18718" h="517240">
                  <a:moveTo>
                    <a:pt x="407881" y="116995"/>
                  </a:moveTo>
                  <a:cubicBezTo>
                    <a:pt x="407876" y="121306"/>
                    <a:pt x="407379" y="125603"/>
                    <a:pt x="406403" y="129803"/>
                  </a:cubicBezTo>
                  <a:lnTo>
                    <a:pt x="19951" y="129803"/>
                  </a:lnTo>
                  <a:cubicBezTo>
                    <a:pt x="18974" y="125603"/>
                    <a:pt x="18479" y="121306"/>
                    <a:pt x="18473" y="116995"/>
                  </a:cubicBezTo>
                  <a:cubicBezTo>
                    <a:pt x="19011" y="84053"/>
                    <a:pt x="45871" y="57631"/>
                    <a:pt x="78818" y="57635"/>
                  </a:cubicBezTo>
                  <a:lnTo>
                    <a:pt x="136453" y="57635"/>
                  </a:lnTo>
                  <a:cubicBezTo>
                    <a:pt x="136317" y="36143"/>
                    <a:pt x="153630" y="18610"/>
                    <a:pt x="175122" y="18474"/>
                  </a:cubicBezTo>
                  <a:cubicBezTo>
                    <a:pt x="175204" y="18473"/>
                    <a:pt x="175287" y="18473"/>
                    <a:pt x="175369" y="18473"/>
                  </a:cubicBezTo>
                  <a:lnTo>
                    <a:pt x="251231" y="18473"/>
                  </a:lnTo>
                  <a:cubicBezTo>
                    <a:pt x="272492" y="18743"/>
                    <a:pt x="289546" y="36127"/>
                    <a:pt x="289408" y="57389"/>
                  </a:cubicBezTo>
                  <a:lnTo>
                    <a:pt x="289408" y="57389"/>
                  </a:lnTo>
                  <a:lnTo>
                    <a:pt x="347044" y="57389"/>
                  </a:lnTo>
                  <a:cubicBezTo>
                    <a:pt x="380278" y="57115"/>
                    <a:pt x="407475" y="83763"/>
                    <a:pt x="407881" y="116995"/>
                  </a:cubicBezTo>
                  <a:close/>
                  <a:moveTo>
                    <a:pt x="36453" y="157389"/>
                  </a:moveTo>
                  <a:lnTo>
                    <a:pt x="389901" y="157389"/>
                  </a:lnTo>
                  <a:lnTo>
                    <a:pt x="389901" y="456896"/>
                  </a:lnTo>
                  <a:cubicBezTo>
                    <a:pt x="390566" y="481746"/>
                    <a:pt x="373699" y="503649"/>
                    <a:pt x="349507" y="509359"/>
                  </a:cubicBezTo>
                  <a:cubicBezTo>
                    <a:pt x="345261" y="510553"/>
                    <a:pt x="340864" y="511132"/>
                    <a:pt x="336453" y="511083"/>
                  </a:cubicBezTo>
                  <a:lnTo>
                    <a:pt x="87931" y="511083"/>
                  </a:lnTo>
                  <a:cubicBezTo>
                    <a:pt x="58828" y="510410"/>
                    <a:pt x="35780" y="486273"/>
                    <a:pt x="36452" y="457172"/>
                  </a:cubicBezTo>
                  <a:cubicBezTo>
                    <a:pt x="36453" y="457162"/>
                    <a:pt x="36453" y="457152"/>
                    <a:pt x="36453" y="457142"/>
                  </a:cubicBezTo>
                  <a:lnTo>
                    <a:pt x="36453" y="157635"/>
                  </a:lnTo>
                  <a:close/>
                  <a:moveTo>
                    <a:pt x="282758" y="440640"/>
                  </a:moveTo>
                  <a:cubicBezTo>
                    <a:pt x="282758" y="450433"/>
                    <a:pt x="290699" y="458374"/>
                    <a:pt x="300492" y="458374"/>
                  </a:cubicBezTo>
                  <a:lnTo>
                    <a:pt x="301724" y="458374"/>
                  </a:lnTo>
                  <a:cubicBezTo>
                    <a:pt x="311561" y="457842"/>
                    <a:pt x="319137" y="449497"/>
                    <a:pt x="318719" y="439654"/>
                  </a:cubicBezTo>
                  <a:lnTo>
                    <a:pt x="318719" y="229556"/>
                  </a:lnTo>
                  <a:cubicBezTo>
                    <a:pt x="318960" y="227346"/>
                    <a:pt x="318960" y="225116"/>
                    <a:pt x="318719" y="222906"/>
                  </a:cubicBezTo>
                  <a:cubicBezTo>
                    <a:pt x="315903" y="213383"/>
                    <a:pt x="305901" y="207947"/>
                    <a:pt x="296379" y="210762"/>
                  </a:cubicBezTo>
                  <a:cubicBezTo>
                    <a:pt x="288800" y="213004"/>
                    <a:pt x="283573" y="219930"/>
                    <a:pt x="283497" y="227832"/>
                  </a:cubicBezTo>
                  <a:lnTo>
                    <a:pt x="283497" y="440640"/>
                  </a:lnTo>
                  <a:close/>
                  <a:moveTo>
                    <a:pt x="194088" y="440640"/>
                  </a:moveTo>
                  <a:cubicBezTo>
                    <a:pt x="194088" y="450433"/>
                    <a:pt x="202028" y="458374"/>
                    <a:pt x="211822" y="458374"/>
                  </a:cubicBezTo>
                  <a:lnTo>
                    <a:pt x="215517" y="458374"/>
                  </a:lnTo>
                  <a:cubicBezTo>
                    <a:pt x="225220" y="457714"/>
                    <a:pt x="232582" y="449364"/>
                    <a:pt x="232019" y="439654"/>
                  </a:cubicBezTo>
                  <a:lnTo>
                    <a:pt x="232019" y="229310"/>
                  </a:lnTo>
                  <a:cubicBezTo>
                    <a:pt x="232513" y="227204"/>
                    <a:pt x="232513" y="225012"/>
                    <a:pt x="232019" y="222906"/>
                  </a:cubicBezTo>
                  <a:cubicBezTo>
                    <a:pt x="229874" y="215059"/>
                    <a:pt x="222665" y="209677"/>
                    <a:pt x="214532" y="209852"/>
                  </a:cubicBezTo>
                  <a:cubicBezTo>
                    <a:pt x="204698" y="210120"/>
                    <a:pt x="196906" y="218242"/>
                    <a:pt x="197044" y="228078"/>
                  </a:cubicBezTo>
                  <a:lnTo>
                    <a:pt x="197044" y="440640"/>
                  </a:lnTo>
                  <a:close/>
                  <a:moveTo>
                    <a:pt x="105419" y="440640"/>
                  </a:moveTo>
                  <a:cubicBezTo>
                    <a:pt x="105419" y="450433"/>
                    <a:pt x="113358" y="458374"/>
                    <a:pt x="123153" y="458374"/>
                  </a:cubicBezTo>
                  <a:lnTo>
                    <a:pt x="123153" y="458374"/>
                  </a:lnTo>
                  <a:cubicBezTo>
                    <a:pt x="132794" y="458943"/>
                    <a:pt x="141071" y="451588"/>
                    <a:pt x="141641" y="441948"/>
                  </a:cubicBezTo>
                  <a:cubicBezTo>
                    <a:pt x="141686" y="441184"/>
                    <a:pt x="141681" y="440418"/>
                    <a:pt x="141625" y="439654"/>
                  </a:cubicBezTo>
                  <a:lnTo>
                    <a:pt x="141625" y="229310"/>
                  </a:lnTo>
                  <a:cubicBezTo>
                    <a:pt x="142119" y="227204"/>
                    <a:pt x="142119" y="225012"/>
                    <a:pt x="141625" y="222906"/>
                  </a:cubicBezTo>
                  <a:cubicBezTo>
                    <a:pt x="139427" y="213362"/>
                    <a:pt x="129908" y="207407"/>
                    <a:pt x="120363" y="209605"/>
                  </a:cubicBezTo>
                  <a:cubicBezTo>
                    <a:pt x="111876" y="211560"/>
                    <a:pt x="106065" y="219389"/>
                    <a:pt x="106650" y="228078"/>
                  </a:cubicBezTo>
                  <a:lnTo>
                    <a:pt x="106650" y="4406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dirty="0"/>
            </a:p>
          </p:txBody>
        </p:sp>
      </p:grpSp>
      <p:sp>
        <p:nvSpPr>
          <p:cNvPr id="39" name="Tekstfelt 38">
            <a:extLst>
              <a:ext uri="{FF2B5EF4-FFF2-40B4-BE49-F238E27FC236}">
                <a16:creationId xmlns:a16="http://schemas.microsoft.com/office/drawing/2014/main" id="{EE816D14-AD3C-4935-8CBF-20A2233CD8EE}"/>
              </a:ext>
            </a:extLst>
          </p:cNvPr>
          <p:cNvSpPr txBox="1"/>
          <p:nvPr/>
        </p:nvSpPr>
        <p:spPr>
          <a:xfrm>
            <a:off x="10093515" y="1253237"/>
            <a:ext cx="180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</a:rPr>
              <a:t>Slet denne slide, når du er fortrolig med at arbejde med masterskabeloner</a:t>
            </a:r>
            <a:endParaRPr lang="da-DK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Pladsholder til slidenummer 1">
            <a:extLst>
              <a:ext uri="{FF2B5EF4-FFF2-40B4-BE49-F238E27FC236}">
                <a16:creationId xmlns:a16="http://schemas.microsoft.com/office/drawing/2014/main" id="{88DC1F28-E3FD-416B-8C76-7556A4944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4B73C415-D670-4716-A5EC-CC4D52CA2BAC}" type="slidenum">
              <a:rPr lang="da-DK" smtClean="0"/>
              <a:pPr rtl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4259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649_TF16411245.potx" id="{B172047B-F3FA-4EC6-8DB8-E17BEA581C39}" vid="{4A242DF2-EDBE-4D51-9529-99C6B16E8C5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B61CFE-D4DA-4753-A9A5-D482B9609A3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microsoft.com/office/infopath/2007/PartnerControls"/>
    <ds:schemaRef ds:uri="http://www.w3.org/XML/1998/namespace"/>
    <ds:schemaRef ds:uri="fb0879af-3eba-417a-a55a-ffe6dcd6ca77"/>
    <ds:schemaRef ds:uri="6dc4bcd6-49db-4c07-9060-8acfc67cef9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Præsentation med minimalistiske farver</Template>
  <TotalTime>0</TotalTime>
  <Words>306</Words>
  <Application>Microsoft Office PowerPoint</Application>
  <PresentationFormat>Widescreen</PresentationFormat>
  <Paragraphs>58</Paragraphs>
  <Slides>9</Slides>
  <Notes>9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Times New Roman</vt:lpstr>
      <vt:lpstr>Office-tema</vt:lpstr>
      <vt:lpstr>MINI PROJECT 1 Identifying the girl next door</vt:lpstr>
      <vt:lpstr>DATA</vt:lpstr>
      <vt:lpstr>Overview, Cleaning &amp; PREPROCESSING</vt:lpstr>
      <vt:lpstr>METHODOLOGY</vt:lpstr>
      <vt:lpstr>Methodology</vt:lpstr>
      <vt:lpstr>CODE</vt:lpstr>
      <vt:lpstr>CODE</vt:lpstr>
      <vt:lpstr>FINDINGS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2020-03-02T11:19:58Z</dcterms:created>
  <dcterms:modified xsi:type="dcterms:W3CDTF">2020-03-02T11:49:59Z</dcterms:modified>
</cp:coreProperties>
</file>